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70" r:id="rId6"/>
    <p:sldId id="271" r:id="rId7"/>
    <p:sldId id="272" r:id="rId8"/>
    <p:sldId id="280" r:id="rId9"/>
    <p:sldId id="281" r:id="rId10"/>
    <p:sldId id="282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32B77-6B2E-4574-9520-10AEFCB07411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C5D0E-E82F-4708-B5D9-CAA910F9D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4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9.png"/><Relationship Id="rId4" Type="http://schemas.openxmlformats.org/officeDocument/2006/relationships/image" Target="../media/image1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9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1.png"/><Relationship Id="rId4" Type="http://schemas.openxmlformats.org/officeDocument/2006/relationships/image" Target="../media/image1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3.png"/><Relationship Id="rId5" Type="http://schemas.openxmlformats.org/officeDocument/2006/relationships/image" Target="../media/image202.png"/><Relationship Id="rId4" Type="http://schemas.openxmlformats.org/officeDocument/2006/relationships/image" Target="../media/image20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7" Type="http://schemas.openxmlformats.org/officeDocument/2006/relationships/image" Target="../media/image208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7.png"/><Relationship Id="rId5" Type="http://schemas.openxmlformats.org/officeDocument/2006/relationships/image" Target="../media/image206.png"/><Relationship Id="rId4" Type="http://schemas.openxmlformats.org/officeDocument/2006/relationships/image" Target="../media/image20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7" Type="http://schemas.openxmlformats.org/officeDocument/2006/relationships/image" Target="../media/image214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3.png"/><Relationship Id="rId5" Type="http://schemas.openxmlformats.org/officeDocument/2006/relationships/image" Target="../media/image212.png"/><Relationship Id="rId4" Type="http://schemas.openxmlformats.org/officeDocument/2006/relationships/image" Target="../media/image2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9.png"/><Relationship Id="rId2" Type="http://schemas.openxmlformats.org/officeDocument/2006/relationships/image" Target="../media/image25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College Tech Math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</a:t>
            </a:r>
            <a:r>
              <a:rPr lang="en-US" dirty="0" smtClean="0"/>
              <a:t>13.2</a:t>
            </a:r>
          </a:p>
          <a:p>
            <a:r>
              <a:rPr lang="en-US" dirty="0" smtClean="0"/>
              <a:t>Factoring Special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37090"/>
            <a:ext cx="832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Binomials can only be factored if they are “special”.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489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squares: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3810000"/>
                <a:ext cx="48283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 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+  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000"/>
                <a:ext cx="482830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3177633" y="4333221"/>
            <a:ext cx="3451767" cy="772179"/>
            <a:chOff x="3177633" y="4333221"/>
            <a:chExt cx="3451767" cy="772179"/>
          </a:xfrm>
        </p:grpSpPr>
        <p:sp>
          <p:nvSpPr>
            <p:cNvPr id="7" name="Right Brace 6"/>
            <p:cNvSpPr/>
            <p:nvPr/>
          </p:nvSpPr>
          <p:spPr bwMode="auto">
            <a:xfrm rot="5400000">
              <a:off x="3912204" y="3925005"/>
              <a:ext cx="327779" cy="1144212"/>
            </a:xfrm>
            <a:prstGeom prst="rightBrac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177633" y="4627366"/>
                  <a:ext cx="174611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𝑏𝑖𝑛𝑜𝑚𝑖𝑎𝑙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1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7633" y="4627366"/>
                  <a:ext cx="1746119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ight Brace 8"/>
            <p:cNvSpPr/>
            <p:nvPr/>
          </p:nvSpPr>
          <p:spPr bwMode="auto">
            <a:xfrm rot="5400000">
              <a:off x="5382771" y="3941374"/>
              <a:ext cx="327779" cy="1144212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883281" y="4643735"/>
                  <a:ext cx="174611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𝑏𝑖𝑛𝑜𝑚𝑖𝑎𝑙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2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3281" y="4643735"/>
                  <a:ext cx="1746119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3516080" y="3867806"/>
            <a:ext cx="1713685" cy="465414"/>
            <a:chOff x="3516080" y="3867806"/>
            <a:chExt cx="1713685" cy="465414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516080" y="3877331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4923752" y="3867806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65987" y="3843664"/>
            <a:ext cx="1801373" cy="455890"/>
            <a:chOff x="4265987" y="3843664"/>
            <a:chExt cx="1801373" cy="45589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265987" y="3843665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761347" y="3843664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3048000" y="3810000"/>
            <a:ext cx="3380509" cy="5136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24000" y="5115580"/>
                <a:ext cx="45980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−25=(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−5 )(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+5 )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115580"/>
                <a:ext cx="459805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 bwMode="auto">
          <a:xfrm>
            <a:off x="2905113" y="5127953"/>
            <a:ext cx="3380509" cy="51369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429000" y="5193039"/>
            <a:ext cx="1713685" cy="465414"/>
            <a:chOff x="3516080" y="3867806"/>
            <a:chExt cx="1713685" cy="465414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516080" y="3877331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923752" y="3867806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8427" y="5096532"/>
            <a:ext cx="1573986" cy="542268"/>
            <a:chOff x="4265987" y="3843665"/>
            <a:chExt cx="1573986" cy="542268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4265987" y="3843665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5533960" y="3930044"/>
              <a:ext cx="306013" cy="455889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0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37090"/>
            <a:ext cx="832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Binomials can only be factored if they are “special”.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457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cubes: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3733800"/>
                <a:ext cx="63878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−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)(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733800"/>
                <a:ext cx="638783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910725" y="4191001"/>
            <a:ext cx="4023477" cy="838199"/>
            <a:chOff x="2910725" y="4191001"/>
            <a:chExt cx="4023477" cy="838199"/>
          </a:xfrm>
        </p:grpSpPr>
        <p:sp>
          <p:nvSpPr>
            <p:cNvPr id="7" name="Right Brace 6"/>
            <p:cNvSpPr/>
            <p:nvPr/>
          </p:nvSpPr>
          <p:spPr bwMode="auto">
            <a:xfrm rot="5400000">
              <a:off x="3405989" y="3869670"/>
              <a:ext cx="403880" cy="1153180"/>
            </a:xfrm>
            <a:prstGeom prst="rightBrac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910725" y="4567535"/>
                  <a:ext cx="150887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𝑏𝑖𝑛𝑜𝑚𝑖𝑎𝑙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725" y="4567535"/>
                  <a:ext cx="1508875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eft Brace 8"/>
            <p:cNvSpPr/>
            <p:nvPr/>
          </p:nvSpPr>
          <p:spPr bwMode="auto">
            <a:xfrm rot="16200000">
              <a:off x="5524502" y="3238500"/>
              <a:ext cx="457200" cy="23622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019536" y="4567535"/>
                  <a:ext cx="160986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𝑡𝑟𝑖𝑛𝑜𝑚𝑖𝑎𝑙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9536" y="4567535"/>
                  <a:ext cx="1609864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ounded Rectangle 10"/>
          <p:cNvSpPr/>
          <p:nvPr/>
        </p:nvSpPr>
        <p:spPr bwMode="auto">
          <a:xfrm>
            <a:off x="2971800" y="37668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75227" y="373380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33800" y="37871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517528" y="378203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95868" y="37668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362200" y="3766810"/>
            <a:ext cx="4924914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90600" y="5257800"/>
                <a:ext cx="63085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−27=(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−  3 )(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+  3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+  9 )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257800"/>
                <a:ext cx="63085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 bwMode="auto">
          <a:xfrm>
            <a:off x="2374271" y="5295900"/>
            <a:ext cx="4924914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984309" y="53238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587736" y="52908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733800" y="52984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517528" y="529333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95868" y="533143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4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37090"/>
            <a:ext cx="832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Binomials can only be factored if they are “special”.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Sum of perfect cubes: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3733800"/>
                <a:ext cx="63100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+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)(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733800"/>
                <a:ext cx="631006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 bwMode="auto">
          <a:xfrm rot="5400000">
            <a:off x="3405989" y="3869670"/>
            <a:ext cx="403880" cy="1153180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0725" y="4567535"/>
                <a:ext cx="15088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𝑏𝑖𝑛𝑜𝑚𝑖𝑎𝑙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725" y="4567535"/>
                <a:ext cx="15088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 bwMode="auto">
          <a:xfrm rot="16200000">
            <a:off x="5524502" y="3238500"/>
            <a:ext cx="457200" cy="236220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9536" y="4567535"/>
                <a:ext cx="16098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𝑡𝑟𝑖𝑛𝑜𝑚𝑖𝑎𝑙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536" y="4567535"/>
                <a:ext cx="160986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 bwMode="auto">
          <a:xfrm>
            <a:off x="2971800" y="37668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27463" y="37617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33800" y="37871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517528" y="378203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24502" y="378964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306296" y="3761720"/>
            <a:ext cx="5131892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65200" y="5181600"/>
                <a:ext cx="6428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+64=( 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+  4 )(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−  4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+16 )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200" y="5181600"/>
                <a:ext cx="642881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 bwMode="auto">
          <a:xfrm>
            <a:off x="2395742" y="5257800"/>
            <a:ext cx="5131892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48825" y="52146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504488" y="52095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657600" y="521461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545356" y="520952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595868" y="5219650"/>
            <a:ext cx="457200" cy="4572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2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0668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763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2514600"/>
                <a:ext cx="22111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 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−81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14600"/>
                <a:ext cx="221118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660194" y="253765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𝐺𝐶𝐹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660194" y="3517649"/>
            <a:ext cx="499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squares?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0194" y="4007644"/>
            <a:ext cx="77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Yes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" y="3286816"/>
                <a:ext cx="29867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     −    )(      +    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86816"/>
                <a:ext cx="298671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9598" y="3328515"/>
                <a:ext cx="20274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8" y="3328515"/>
                <a:ext cx="202747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35336" y="3317593"/>
                <a:ext cx="18598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9               9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336" y="3317593"/>
                <a:ext cx="18598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5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763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4909" y="2743200"/>
                <a:ext cx="17871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) 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" y="2743200"/>
                <a:ext cx="178715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60194" y="253765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𝐺𝐶𝐹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60194" y="3517649"/>
            <a:ext cx="499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squares?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0194" y="4497639"/>
            <a:ext cx="545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Difference/sum of perfect cubes?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0194" y="400764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0194" y="4987634"/>
            <a:ext cx="77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Yes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699" y="3517649"/>
                <a:ext cx="3568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    +    )(      −       + 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9" y="3517649"/>
                <a:ext cx="356860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" y="3550874"/>
                <a:ext cx="18968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50874"/>
                <a:ext cx="189680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29852" y="3550874"/>
                <a:ext cx="26452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2                         4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52" y="3550874"/>
                <a:ext cx="264527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09800" y="3550874"/>
                <a:ext cx="689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50874"/>
                <a:ext cx="6893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49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12192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7636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(Example)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9" y="2819400"/>
                <a:ext cx="20077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)  64−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819400"/>
                <a:ext cx="200779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60194" y="253765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Binomial – look for GCF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𝐺𝐶𝐹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194" y="3027654"/>
                <a:ext cx="162454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60194" y="3517649"/>
            <a:ext cx="4996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 of perfect squares?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0194" y="4497639"/>
            <a:ext cx="545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Difference/sum of perfect cubes?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0194" y="4007644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0194" y="4987634"/>
            <a:ext cx="77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Yes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3550874"/>
                <a:ext cx="19014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4             16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50874"/>
                <a:ext cx="190148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9924" y="3550874"/>
                <a:ext cx="28393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           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24" y="3550874"/>
                <a:ext cx="283936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09800" y="3550874"/>
                <a:ext cx="6893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50874"/>
                <a:ext cx="68935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8356" y="3515380"/>
                <a:ext cx="37256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    −    )(      +       +     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6" y="3515380"/>
                <a:ext cx="372569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631" y="990600"/>
            <a:ext cx="5134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Factoring Polynomials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1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 each polynomial completely.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9857" y="2510135"/>
                <a:ext cx="71401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−100                        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−10)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" y="2510135"/>
                <a:ext cx="714016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0031" y="3505906"/>
                <a:ext cx="79196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</a:rPr>
                        <m:t>) 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−125                       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−5)(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+25)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1" y="3505906"/>
                <a:ext cx="791966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 bwMode="auto">
          <a:xfrm>
            <a:off x="4267200" y="2520315"/>
            <a:ext cx="4027713" cy="523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299858" y="3505906"/>
            <a:ext cx="4005942" cy="5232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31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61BEC86-DEB6-45BD-AF6E-8AE6F718A479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240</TotalTime>
  <Words>212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Cambria Math</vt:lpstr>
      <vt:lpstr>FVTC_blue_WAF</vt:lpstr>
      <vt:lpstr>College Tech Math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31</cp:revision>
  <cp:lastPrinted>2009-03-09T19:30:18Z</cp:lastPrinted>
  <dcterms:created xsi:type="dcterms:W3CDTF">2009-04-30T13:56:20Z</dcterms:created>
  <dcterms:modified xsi:type="dcterms:W3CDTF">2015-02-04T15:55:26Z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-965639744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